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62" r:id="rId3"/>
    <p:sldId id="267" r:id="rId4"/>
    <p:sldId id="257" r:id="rId5"/>
    <p:sldId id="266" r:id="rId6"/>
    <p:sldId id="268" r:id="rId7"/>
    <p:sldId id="269" r:id="rId8"/>
    <p:sldId id="270" r:id="rId9"/>
    <p:sldId id="265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B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94660"/>
  </p:normalViewPr>
  <p:slideViewPr>
    <p:cSldViewPr>
      <p:cViewPr>
        <p:scale>
          <a:sx n="84" d="100"/>
          <a:sy n="84" d="100"/>
        </p:scale>
        <p:origin x="-239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0FD6B-3F69-473D-BFA6-0D51FD55FE92}" type="doc">
      <dgm:prSet loTypeId="urn:microsoft.com/office/officeart/2005/8/layout/hProcess3" loCatId="process" qsTypeId="urn:microsoft.com/office/officeart/2005/8/quickstyle/simple2" qsCatId="simple" csTypeId="urn:microsoft.com/office/officeart/2005/8/colors/accent5_2" csCatId="accent5" phldr="1"/>
      <dgm:spPr/>
    </dgm:pt>
    <dgm:pt modelId="{6EFB444A-331C-4896-8253-038C9D71750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Подключи и наслаждайся</a:t>
          </a:r>
          <a:endParaRPr lang="ru-RU" sz="1400" b="1" dirty="0">
            <a:solidFill>
              <a:schemeClr val="bg1"/>
            </a:solidFill>
          </a:endParaRPr>
        </a:p>
      </dgm:t>
    </dgm:pt>
    <dgm:pt modelId="{BE585640-FDF9-4984-AD48-8338B122B7ED}" type="parTrans" cxnId="{0E2571DF-3706-466E-AEC2-7C9E54499E5C}">
      <dgm:prSet/>
      <dgm:spPr/>
      <dgm:t>
        <a:bodyPr/>
        <a:lstStyle/>
        <a:p>
          <a:endParaRPr lang="ru-RU"/>
        </a:p>
      </dgm:t>
    </dgm:pt>
    <dgm:pt modelId="{DF3F033C-71B0-4F05-A3AD-C380D6D706AC}" type="sibTrans" cxnId="{0E2571DF-3706-466E-AEC2-7C9E54499E5C}">
      <dgm:prSet/>
      <dgm:spPr/>
      <dgm:t>
        <a:bodyPr/>
        <a:lstStyle/>
        <a:p>
          <a:endParaRPr lang="ru-RU"/>
        </a:p>
      </dgm:t>
    </dgm:pt>
    <dgm:pt modelId="{B673ABB0-9912-45F0-B4BB-C5264B5181CC}" type="pres">
      <dgm:prSet presAssocID="{3530FD6B-3F69-473D-BFA6-0D51FD55FE92}" presName="Name0" presStyleCnt="0">
        <dgm:presLayoutVars>
          <dgm:dir/>
          <dgm:animLvl val="lvl"/>
          <dgm:resizeHandles val="exact"/>
        </dgm:presLayoutVars>
      </dgm:prSet>
      <dgm:spPr/>
    </dgm:pt>
    <dgm:pt modelId="{19210F03-D973-42D8-9E06-D918CEA1FA76}" type="pres">
      <dgm:prSet presAssocID="{3530FD6B-3F69-473D-BFA6-0D51FD55FE92}" presName="dummy" presStyleCnt="0"/>
      <dgm:spPr/>
    </dgm:pt>
    <dgm:pt modelId="{5BD0D93E-6C7C-4078-9661-44FAE8160D2C}" type="pres">
      <dgm:prSet presAssocID="{3530FD6B-3F69-473D-BFA6-0D51FD55FE92}" presName="linH" presStyleCnt="0"/>
      <dgm:spPr/>
    </dgm:pt>
    <dgm:pt modelId="{65040F29-2B42-406D-AAEF-F2E9A5D060EB}" type="pres">
      <dgm:prSet presAssocID="{3530FD6B-3F69-473D-BFA6-0D51FD55FE92}" presName="padding1" presStyleCnt="0"/>
      <dgm:spPr/>
    </dgm:pt>
    <dgm:pt modelId="{61B305B0-0469-4030-8ECC-13CCD370F153}" type="pres">
      <dgm:prSet presAssocID="{6EFB444A-331C-4896-8253-038C9D71750B}" presName="linV" presStyleCnt="0"/>
      <dgm:spPr/>
    </dgm:pt>
    <dgm:pt modelId="{3420E3E5-6149-482E-A434-6C7EC0FFD1A8}" type="pres">
      <dgm:prSet presAssocID="{6EFB444A-331C-4896-8253-038C9D71750B}" presName="spVertical1" presStyleCnt="0"/>
      <dgm:spPr/>
    </dgm:pt>
    <dgm:pt modelId="{3B1D89DB-6DC9-4AB5-BD82-56276D971F2B}" type="pres">
      <dgm:prSet presAssocID="{6EFB444A-331C-4896-8253-038C9D71750B}" presName="parTx" presStyleLbl="revTx" presStyleIdx="0" presStyleCnt="1" custScaleX="120047" custLinFactNeighborX="-9698" custLinFactNeighborY="7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E5100-03CD-4EE3-9877-3CF717681C85}" type="pres">
      <dgm:prSet presAssocID="{6EFB444A-331C-4896-8253-038C9D71750B}" presName="spVertical2" presStyleCnt="0"/>
      <dgm:spPr/>
    </dgm:pt>
    <dgm:pt modelId="{18EDB37A-12AE-4145-9471-2F30579C3930}" type="pres">
      <dgm:prSet presAssocID="{6EFB444A-331C-4896-8253-038C9D71750B}" presName="spVertical3" presStyleCnt="0"/>
      <dgm:spPr/>
    </dgm:pt>
    <dgm:pt modelId="{66864D67-3FD6-4EE7-BBB9-6662D4C6CCD4}" type="pres">
      <dgm:prSet presAssocID="{3530FD6B-3F69-473D-BFA6-0D51FD55FE92}" presName="padding2" presStyleCnt="0"/>
      <dgm:spPr/>
    </dgm:pt>
    <dgm:pt modelId="{A8DB00CF-4A98-4137-BAFA-06385B1FE996}" type="pres">
      <dgm:prSet presAssocID="{3530FD6B-3F69-473D-BFA6-0D51FD55FE92}" presName="negArrow" presStyleCnt="0"/>
      <dgm:spPr/>
    </dgm:pt>
    <dgm:pt modelId="{A911D0C6-BB89-4327-A456-635D2902D3B0}" type="pres">
      <dgm:prSet presAssocID="{3530FD6B-3F69-473D-BFA6-0D51FD55FE92}" presName="backgroundArrow" presStyleLbl="node1" presStyleIdx="0" presStyleCnt="1" custLinFactNeighborY="-23085"/>
      <dgm:spPr/>
    </dgm:pt>
  </dgm:ptLst>
  <dgm:cxnLst>
    <dgm:cxn modelId="{0E2571DF-3706-466E-AEC2-7C9E54499E5C}" srcId="{3530FD6B-3F69-473D-BFA6-0D51FD55FE92}" destId="{6EFB444A-331C-4896-8253-038C9D71750B}" srcOrd="0" destOrd="0" parTransId="{BE585640-FDF9-4984-AD48-8338B122B7ED}" sibTransId="{DF3F033C-71B0-4F05-A3AD-C380D6D706AC}"/>
    <dgm:cxn modelId="{2CF10C87-A13E-41C9-B53A-EE53137CC29F}" type="presOf" srcId="{6EFB444A-331C-4896-8253-038C9D71750B}" destId="{3B1D89DB-6DC9-4AB5-BD82-56276D971F2B}" srcOrd="0" destOrd="0" presId="urn:microsoft.com/office/officeart/2005/8/layout/hProcess3"/>
    <dgm:cxn modelId="{23755570-6DB0-4CA1-9DF8-9FE41E91C0BC}" type="presOf" srcId="{3530FD6B-3F69-473D-BFA6-0D51FD55FE92}" destId="{B673ABB0-9912-45F0-B4BB-C5264B5181CC}" srcOrd="0" destOrd="0" presId="urn:microsoft.com/office/officeart/2005/8/layout/hProcess3"/>
    <dgm:cxn modelId="{0971D92B-47F0-403E-83D9-C2AC3D7ADF09}" type="presParOf" srcId="{B673ABB0-9912-45F0-B4BB-C5264B5181CC}" destId="{19210F03-D973-42D8-9E06-D918CEA1FA76}" srcOrd="0" destOrd="0" presId="urn:microsoft.com/office/officeart/2005/8/layout/hProcess3"/>
    <dgm:cxn modelId="{8C9A85D8-D13F-43A4-BF15-3AF24B9D8172}" type="presParOf" srcId="{B673ABB0-9912-45F0-B4BB-C5264B5181CC}" destId="{5BD0D93E-6C7C-4078-9661-44FAE8160D2C}" srcOrd="1" destOrd="0" presId="urn:microsoft.com/office/officeart/2005/8/layout/hProcess3"/>
    <dgm:cxn modelId="{CB3D71C9-B1D6-47A7-B104-FA6A739E596B}" type="presParOf" srcId="{5BD0D93E-6C7C-4078-9661-44FAE8160D2C}" destId="{65040F29-2B42-406D-AAEF-F2E9A5D060EB}" srcOrd="0" destOrd="0" presId="urn:microsoft.com/office/officeart/2005/8/layout/hProcess3"/>
    <dgm:cxn modelId="{6899F242-677F-401C-8162-3B2893E3EB59}" type="presParOf" srcId="{5BD0D93E-6C7C-4078-9661-44FAE8160D2C}" destId="{61B305B0-0469-4030-8ECC-13CCD370F153}" srcOrd="1" destOrd="0" presId="urn:microsoft.com/office/officeart/2005/8/layout/hProcess3"/>
    <dgm:cxn modelId="{A45D76EC-30D5-42D9-8714-81F9C8B682EC}" type="presParOf" srcId="{61B305B0-0469-4030-8ECC-13CCD370F153}" destId="{3420E3E5-6149-482E-A434-6C7EC0FFD1A8}" srcOrd="0" destOrd="0" presId="urn:microsoft.com/office/officeart/2005/8/layout/hProcess3"/>
    <dgm:cxn modelId="{6F97107C-DF71-40CB-BE51-F04854E21D89}" type="presParOf" srcId="{61B305B0-0469-4030-8ECC-13CCD370F153}" destId="{3B1D89DB-6DC9-4AB5-BD82-56276D971F2B}" srcOrd="1" destOrd="0" presId="urn:microsoft.com/office/officeart/2005/8/layout/hProcess3"/>
    <dgm:cxn modelId="{798A0F8F-44AA-4295-B639-2F07275A924C}" type="presParOf" srcId="{61B305B0-0469-4030-8ECC-13CCD370F153}" destId="{C34E5100-03CD-4EE3-9877-3CF717681C85}" srcOrd="2" destOrd="0" presId="urn:microsoft.com/office/officeart/2005/8/layout/hProcess3"/>
    <dgm:cxn modelId="{3459CAF6-E02C-4FF6-BA63-AA461D5DDCA5}" type="presParOf" srcId="{61B305B0-0469-4030-8ECC-13CCD370F153}" destId="{18EDB37A-12AE-4145-9471-2F30579C3930}" srcOrd="3" destOrd="0" presId="urn:microsoft.com/office/officeart/2005/8/layout/hProcess3"/>
    <dgm:cxn modelId="{47EF991D-CD0A-474C-8831-C609329C0B07}" type="presParOf" srcId="{5BD0D93E-6C7C-4078-9661-44FAE8160D2C}" destId="{66864D67-3FD6-4EE7-BBB9-6662D4C6CCD4}" srcOrd="2" destOrd="0" presId="urn:microsoft.com/office/officeart/2005/8/layout/hProcess3"/>
    <dgm:cxn modelId="{D37D71B5-C79C-4CCF-8027-3FDE7B4278CE}" type="presParOf" srcId="{5BD0D93E-6C7C-4078-9661-44FAE8160D2C}" destId="{A8DB00CF-4A98-4137-BAFA-06385B1FE996}" srcOrd="3" destOrd="0" presId="urn:microsoft.com/office/officeart/2005/8/layout/hProcess3"/>
    <dgm:cxn modelId="{75A6274A-4856-44E6-9CD3-2DEF0105656E}" type="presParOf" srcId="{5BD0D93E-6C7C-4078-9661-44FAE8160D2C}" destId="{A911D0C6-BB89-4327-A456-635D2902D3B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11D0C6-BB89-4327-A456-635D2902D3B0}">
      <dsp:nvSpPr>
        <dsp:cNvPr id="0" name=""/>
        <dsp:cNvSpPr/>
      </dsp:nvSpPr>
      <dsp:spPr>
        <a:xfrm>
          <a:off x="0" y="0"/>
          <a:ext cx="2088232" cy="9360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1D89DB-6DC9-4AB5-BD82-56276D971F2B}">
      <dsp:nvSpPr>
        <dsp:cNvPr id="0" name=""/>
        <dsp:cNvSpPr/>
      </dsp:nvSpPr>
      <dsp:spPr>
        <a:xfrm>
          <a:off x="29941" y="252081"/>
          <a:ext cx="1711225" cy="4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Подключи и наслаждайся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9941" y="252081"/>
        <a:ext cx="1711225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B3B9-A7D5-4131-A674-0D35667AE1A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0688-D82D-4AF2-B6D0-059AC194A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iru.ru/support/minipc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IRU\ПРЕЗЕНТАЦИИ\МИНИ ПК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8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26876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Mini PC IRU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это прорыв среди «умных» телевизионных компьютерных приставок. </a:t>
            </a:r>
          </a:p>
          <a:p>
            <a:r>
              <a:rPr lang="ru-RU" dirty="0" smtClean="0"/>
              <a:t>Это устройство размером с </a:t>
            </a:r>
            <a:r>
              <a:rPr lang="ru-RU" dirty="0" err="1" smtClean="0"/>
              <a:t>флешку</a:t>
            </a:r>
            <a:r>
              <a:rPr lang="ru-RU" dirty="0" smtClean="0"/>
              <a:t> или небольшую коробочку, позволяющее превратить любой телевизор или монитор с HDMI входом в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</a:t>
            </a:r>
            <a:r>
              <a:rPr lang="ru-RU" dirty="0" err="1" smtClean="0"/>
              <a:t>медиацентр</a:t>
            </a:r>
            <a:r>
              <a:rPr lang="ru-RU" dirty="0" smtClean="0"/>
              <a:t> или компьютер на ОС </a:t>
            </a:r>
            <a:r>
              <a:rPr lang="ru-RU" b="1" dirty="0" err="1" smtClean="0"/>
              <a:t>Android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С </a:t>
            </a:r>
            <a:r>
              <a:rPr lang="en-US" b="1" dirty="0" smtClean="0"/>
              <a:t>Mini PC IRU </a:t>
            </a:r>
            <a:r>
              <a:rPr lang="ru-RU" b="1" dirty="0" smtClean="0"/>
              <a:t>вы сможете с</a:t>
            </a:r>
            <a:r>
              <a:rPr lang="ru-RU" dirty="0" smtClean="0"/>
              <a:t>мотреть видео в высоком разрешении, играть в любимые игры, общайтесь с друзьями в социальных сетях, скачивать сотни приложений.  </a:t>
            </a:r>
          </a:p>
          <a:p>
            <a:r>
              <a:rPr lang="ru-RU" dirty="0" smtClean="0"/>
              <a:t>Разнообразие моделей в линейке позволит вам подобрать нужное именно вам решение, как и по производительности, так и по дизайну.</a:t>
            </a:r>
            <a:endParaRPr lang="en-US" dirty="0" smtClean="0"/>
          </a:p>
          <a:p>
            <a:pPr algn="just"/>
            <a:endParaRPr lang="ru-RU" dirty="0" smtClean="0"/>
          </a:p>
          <a:p>
            <a:r>
              <a:rPr lang="ru-RU" dirty="0" smtClean="0"/>
              <a:t>Ознакомится с инструкцией по использованию и получить более подробную информацию об устройствах с можете на нашем сайте: </a:t>
            </a:r>
            <a:r>
              <a:rPr lang="en-US" dirty="0" smtClean="0">
                <a:hlinkClick r:id="rId2"/>
              </a:rPr>
              <a:t>http://www.iru.ru/support/minipc/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dirty="0" smtClean="0"/>
              <a:t>   </a:t>
            </a:r>
            <a:r>
              <a:rPr lang="en-US" sz="3900" dirty="0" smtClean="0"/>
              <a:t>Mini PC IRU </a:t>
            </a:r>
            <a:r>
              <a:rPr lang="ru-RU" sz="3900" dirty="0" smtClean="0"/>
              <a:t>– что это?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3340967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800" dirty="0" smtClean="0"/>
              <a:t>Доступная цена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Компактность и мобильность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ОС </a:t>
            </a:r>
            <a:r>
              <a:rPr lang="ru-RU" sz="1800" dirty="0" err="1" smtClean="0"/>
              <a:t>Android</a:t>
            </a:r>
            <a:r>
              <a:rPr lang="ru-RU" sz="1800" dirty="0" smtClean="0"/>
              <a:t> 4.2 с привычным интерфейсом и возможностью установки сотен приложений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Простота подключения 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Низкий уровень энергопотребления</a:t>
            </a:r>
          </a:p>
          <a:p>
            <a:pPr lvl="0">
              <a:lnSpc>
                <a:spcPct val="150000"/>
              </a:lnSpc>
            </a:pPr>
            <a:r>
              <a:rPr lang="ru-RU" sz="1800" dirty="0" smtClean="0"/>
              <a:t>Полное отсутствие шума при работе </a:t>
            </a:r>
            <a:endParaRPr lang="ru-RU" sz="1800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ru-RU" sz="14000" dirty="0" smtClean="0"/>
              <a:t>Основные преимущества </a:t>
            </a:r>
            <a:r>
              <a:rPr lang="en-US" sz="14000" dirty="0" smtClean="0"/>
              <a:t>IRU</a:t>
            </a:r>
            <a:r>
              <a:rPr lang="ru-RU" sz="14000" dirty="0" smtClean="0"/>
              <a:t> </a:t>
            </a:r>
            <a:r>
              <a:rPr lang="en-US" sz="14000" dirty="0" smtClean="0"/>
              <a:t>Mini PC</a:t>
            </a:r>
            <a:endParaRPr lang="ru-RU" sz="14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pic>
        <p:nvPicPr>
          <p:cNvPr id="3074" name="Picture 2" descr="http://azbooki.ru/wp-content/uploads/2013/04/android-t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480085" cy="2204864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843808" y="4869160"/>
          <a:ext cx="208823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013176"/>
            <a:ext cx="1728191" cy="70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8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900" dirty="0" smtClean="0"/>
              <a:t>Mini PC IRU R2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Самый компактный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71600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ОСНОВНЫЕ ТЕХНИЧЕСКИЕ ХАРАКТЕРИСТИКИ:</a:t>
            </a:r>
          </a:p>
          <a:p>
            <a:pPr>
              <a:buNone/>
            </a:pPr>
            <a:r>
              <a:rPr lang="ru-RU" sz="1400" dirty="0" smtClean="0"/>
              <a:t>Процессор </a:t>
            </a:r>
            <a:r>
              <a:rPr lang="en-US" sz="1400" dirty="0" err="1"/>
              <a:t>Rockchip</a:t>
            </a:r>
            <a:r>
              <a:rPr lang="en-US" sz="1400" dirty="0"/>
              <a:t> </a:t>
            </a:r>
            <a:r>
              <a:rPr lang="en-US" sz="1400" dirty="0" smtClean="0"/>
              <a:t>3066</a:t>
            </a:r>
            <a:r>
              <a:rPr lang="ru-RU" sz="1400" dirty="0" smtClean="0"/>
              <a:t>  </a:t>
            </a:r>
            <a:r>
              <a:rPr lang="en-US" sz="1400" dirty="0" smtClean="0"/>
              <a:t>Dual Core 1.5Ghz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Оперативная память </a:t>
            </a:r>
            <a:r>
              <a:rPr lang="en-US" sz="1400" dirty="0" smtClean="0"/>
              <a:t>1Gb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Встроенная память </a:t>
            </a:r>
            <a:r>
              <a:rPr lang="en-US" sz="1400" dirty="0" smtClean="0"/>
              <a:t>8Gb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Встроенный </a:t>
            </a:r>
            <a:r>
              <a:rPr lang="en-US" sz="1400" dirty="0" smtClean="0"/>
              <a:t>Wi-Fi </a:t>
            </a:r>
            <a:r>
              <a:rPr lang="ru-RU" sz="1400" dirty="0" smtClean="0"/>
              <a:t>и </a:t>
            </a:r>
            <a:r>
              <a:rPr lang="en-US" sz="1400" dirty="0" smtClean="0"/>
              <a:t>Bluetooth</a:t>
            </a:r>
          </a:p>
          <a:p>
            <a:pPr>
              <a:buNone/>
            </a:pPr>
            <a:r>
              <a:rPr lang="ru-RU" sz="1400" dirty="0" smtClean="0"/>
              <a:t>Подключение карт памяти-до 32Гб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Интерфейс:</a:t>
            </a:r>
          </a:p>
          <a:p>
            <a:r>
              <a:rPr lang="en-US" sz="1400" dirty="0" smtClean="0"/>
              <a:t>USB</a:t>
            </a:r>
          </a:p>
          <a:p>
            <a:r>
              <a:rPr lang="en-US" sz="1400" dirty="0" smtClean="0"/>
              <a:t>Micro USB</a:t>
            </a:r>
          </a:p>
          <a:p>
            <a:r>
              <a:rPr lang="en-US" sz="1400" dirty="0" smtClean="0"/>
              <a:t>HDMI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 </a:t>
            </a:r>
            <a:r>
              <a:rPr lang="en-US" sz="1400" dirty="0" smtClean="0"/>
              <a:t>Android 4.2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Цвет – черный</a:t>
            </a:r>
          </a:p>
          <a:p>
            <a:pPr>
              <a:buNone/>
            </a:pPr>
            <a:r>
              <a:rPr lang="ru-RU" sz="1400" dirty="0" smtClean="0"/>
              <a:t>Размеры – </a:t>
            </a:r>
            <a:r>
              <a:rPr lang="en-US" sz="1400" dirty="0" smtClean="0"/>
              <a:t>90</a:t>
            </a:r>
            <a:r>
              <a:rPr lang="ru-RU" sz="1400" dirty="0" smtClean="0"/>
              <a:t>мм</a:t>
            </a:r>
            <a:r>
              <a:rPr lang="en-US" sz="1400" dirty="0" smtClean="0"/>
              <a:t>*40</a:t>
            </a:r>
            <a:r>
              <a:rPr lang="ru-RU" sz="1400" dirty="0" smtClean="0"/>
              <a:t>мм</a:t>
            </a:r>
            <a:r>
              <a:rPr lang="en-US" sz="1400" dirty="0" smtClean="0"/>
              <a:t>*13</a:t>
            </a:r>
            <a:r>
              <a:rPr lang="ru-RU" sz="1400" dirty="0" smtClean="0"/>
              <a:t>мм</a:t>
            </a:r>
            <a:endParaRPr lang="en-US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КОМПЛЕКТАЦИЯ:</a:t>
            </a:r>
          </a:p>
          <a:p>
            <a:pPr>
              <a:buNone/>
            </a:pPr>
            <a:r>
              <a:rPr lang="en-US" sz="1400" dirty="0" smtClean="0"/>
              <a:t>USB </a:t>
            </a:r>
            <a:r>
              <a:rPr lang="ru-RU" sz="1400" dirty="0" smtClean="0"/>
              <a:t>кабель</a:t>
            </a:r>
            <a:endParaRPr lang="ru-RU" sz="1400" dirty="0"/>
          </a:p>
          <a:p>
            <a:pPr>
              <a:buNone/>
            </a:pPr>
            <a:r>
              <a:rPr lang="en-US" sz="1400" dirty="0"/>
              <a:t>HDMI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ru-RU" sz="1400" dirty="0" smtClean="0"/>
              <a:t>Зарядное устройство </a:t>
            </a:r>
            <a:r>
              <a:rPr lang="en-US" sz="1400" dirty="0" smtClean="0"/>
              <a:t>5V/2A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2896"/>
            <a:ext cx="4392488" cy="39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\\fs\iru\2012_Неттопы_моноблоки_ноутбуки\Eken\Mini PC\Заказ декабрь 2013\TB03-R4\R4-HD picture\TB03-00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521" y="2204864"/>
            <a:ext cx="7079479" cy="4396532"/>
          </a:xfrm>
          <a:prstGeom prst="rect">
            <a:avLst/>
          </a:prstGeom>
          <a:noFill/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968552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ОСНОВНЫЕ ТЕХНИЧЕСКИЕ ХАРАКТЕРИСТИКИ:</a:t>
            </a:r>
          </a:p>
          <a:p>
            <a:pPr>
              <a:buNone/>
            </a:pPr>
            <a:r>
              <a:rPr lang="ru-RU" sz="1400" dirty="0" smtClean="0"/>
              <a:t>Процессор </a:t>
            </a:r>
            <a:r>
              <a:rPr lang="en-US" sz="1400" dirty="0" err="1" smtClean="0"/>
              <a:t>Rockchip</a:t>
            </a:r>
            <a:r>
              <a:rPr lang="en-US" sz="1400" dirty="0" smtClean="0"/>
              <a:t> 3188 Quad- Core 1.6Ghz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Оперативная память </a:t>
            </a:r>
            <a:r>
              <a:rPr lang="en-US" sz="1400" dirty="0" smtClean="0"/>
              <a:t>1Gb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Встроенная память </a:t>
            </a:r>
            <a:r>
              <a:rPr lang="en-US" sz="1400" dirty="0" smtClean="0"/>
              <a:t>8Gb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Встроенный </a:t>
            </a:r>
            <a:r>
              <a:rPr lang="en-US" sz="1400" dirty="0" smtClean="0"/>
              <a:t>Wi-Fi </a:t>
            </a:r>
            <a:r>
              <a:rPr lang="ru-RU" sz="1400" dirty="0" smtClean="0"/>
              <a:t>и </a:t>
            </a:r>
            <a:r>
              <a:rPr lang="en-US" sz="1400" dirty="0" smtClean="0"/>
              <a:t>Bluetooth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Возможность </a:t>
            </a:r>
            <a:r>
              <a:rPr lang="en-US" sz="1400" dirty="0" smtClean="0"/>
              <a:t>LAN</a:t>
            </a:r>
            <a:r>
              <a:rPr lang="ru-RU" sz="1400" dirty="0" smtClean="0"/>
              <a:t> подключения </a:t>
            </a:r>
            <a:r>
              <a:rPr lang="en-US" sz="1400" dirty="0" smtClean="0"/>
              <a:t>10/100M</a:t>
            </a:r>
          </a:p>
          <a:p>
            <a:pPr>
              <a:buNone/>
            </a:pPr>
            <a:r>
              <a:rPr lang="ru-RU" sz="1400" dirty="0" smtClean="0"/>
              <a:t>Подключение карт памяти</a:t>
            </a:r>
            <a:r>
              <a:rPr lang="en-US" sz="1400" dirty="0" smtClean="0"/>
              <a:t> </a:t>
            </a:r>
            <a:r>
              <a:rPr lang="ru-RU" sz="1400" dirty="0" smtClean="0"/>
              <a:t>-</a:t>
            </a:r>
            <a:r>
              <a:rPr lang="en-US" sz="1400" dirty="0" smtClean="0"/>
              <a:t> </a:t>
            </a:r>
            <a:r>
              <a:rPr lang="ru-RU" sz="1400" dirty="0" smtClean="0"/>
              <a:t>до 32Гб</a:t>
            </a:r>
          </a:p>
          <a:p>
            <a:pPr>
              <a:buNone/>
            </a:pPr>
            <a:r>
              <a:rPr lang="ru-RU" sz="1400" dirty="0" smtClean="0"/>
              <a:t>Встроенный микрофон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Интерфейс: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USB x 2 | Micro USB</a:t>
            </a:r>
          </a:p>
          <a:p>
            <a:r>
              <a:rPr lang="ru-RU" sz="1400" dirty="0" smtClean="0"/>
              <a:t>Аудио-выход</a:t>
            </a:r>
            <a:endParaRPr lang="en-US" sz="1400" dirty="0" smtClean="0"/>
          </a:p>
          <a:p>
            <a:r>
              <a:rPr lang="en-US" sz="1400" dirty="0" smtClean="0"/>
              <a:t>HDMI</a:t>
            </a:r>
            <a:endParaRPr lang="ru-RU" sz="1400" dirty="0" smtClean="0"/>
          </a:p>
          <a:p>
            <a:r>
              <a:rPr lang="en-US" sz="1400" dirty="0" smtClean="0"/>
              <a:t>DC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 </a:t>
            </a:r>
            <a:r>
              <a:rPr lang="en-US" sz="1400" dirty="0" smtClean="0"/>
              <a:t>Android 4.2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Цвет – черный</a:t>
            </a:r>
          </a:p>
          <a:p>
            <a:pPr>
              <a:buNone/>
            </a:pPr>
            <a:r>
              <a:rPr lang="ru-RU" sz="1400" dirty="0" smtClean="0"/>
              <a:t>Размеры – 105</a:t>
            </a:r>
            <a:r>
              <a:rPr lang="en-US" sz="1400" dirty="0" smtClean="0"/>
              <a:t>*</a:t>
            </a:r>
            <a:r>
              <a:rPr lang="ru-RU" sz="1400" dirty="0" smtClean="0"/>
              <a:t>105</a:t>
            </a:r>
            <a:r>
              <a:rPr lang="en-US" sz="1400" dirty="0" smtClean="0"/>
              <a:t>*</a:t>
            </a:r>
            <a:r>
              <a:rPr lang="ru-RU" sz="1400" dirty="0" smtClean="0"/>
              <a:t>20 мм</a:t>
            </a:r>
            <a:endParaRPr lang="en-US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КОМПЛЕКТАЦИЯ:</a:t>
            </a:r>
          </a:p>
          <a:p>
            <a:pPr>
              <a:buNone/>
            </a:pPr>
            <a:r>
              <a:rPr lang="en-US" sz="1400" dirty="0" smtClean="0"/>
              <a:t>USB </a:t>
            </a:r>
            <a:r>
              <a:rPr lang="ru-RU" sz="1400" dirty="0" smtClean="0"/>
              <a:t>кабель</a:t>
            </a:r>
            <a:endParaRPr lang="ru-RU" sz="1400" dirty="0"/>
          </a:p>
          <a:p>
            <a:pPr>
              <a:buNone/>
            </a:pPr>
            <a:r>
              <a:rPr lang="en-US" sz="1400" dirty="0"/>
              <a:t>HDMI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ru-RU" sz="1400" dirty="0" smtClean="0"/>
              <a:t>Зарядное устройство </a:t>
            </a:r>
            <a:r>
              <a:rPr lang="en-US" sz="1400" dirty="0" smtClean="0"/>
              <a:t>5V/2A</a:t>
            </a:r>
            <a:endParaRPr lang="ru-RU" sz="1400" dirty="0"/>
          </a:p>
        </p:txBody>
      </p:sp>
      <p:pic>
        <p:nvPicPr>
          <p:cNvPr id="5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02630"/>
            <a:ext cx="6707088" cy="778098"/>
          </a:xfrm>
        </p:spPr>
        <p:txBody>
          <a:bodyPr>
            <a:noAutofit/>
          </a:bodyPr>
          <a:lstStyle/>
          <a:p>
            <a:pPr algn="l"/>
            <a:r>
              <a:rPr lang="en-US" sz="35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Mini PC IRU R4  </a:t>
            </a:r>
            <a:r>
              <a:rPr lang="ru-RU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Со встроенной системой охлаждения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900" dirty="0" smtClean="0"/>
              <a:t>Mini PC IRU R</a:t>
            </a:r>
            <a:r>
              <a:rPr lang="ru-RU" sz="3900" dirty="0" smtClean="0"/>
              <a:t>5</a:t>
            </a:r>
            <a:r>
              <a:rPr lang="en-US" sz="3900" dirty="0" smtClean="0"/>
              <a:t>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 smtClean="0"/>
              <a:t>Со встроенной </a:t>
            </a:r>
            <a:r>
              <a:rPr lang="en-US" sz="2200" dirty="0" smtClean="0"/>
              <a:t>web-</a:t>
            </a:r>
            <a:r>
              <a:rPr lang="ru-RU" sz="2200" dirty="0" smtClean="0"/>
              <a:t>камерой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396044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ОСНОВНЫЕ ТЕХНИЧЕСКИЕ ХАРАКТЕРИСТИКИ:</a:t>
            </a:r>
          </a:p>
          <a:p>
            <a:pPr>
              <a:buNone/>
            </a:pPr>
            <a:r>
              <a:rPr lang="ru-RU" sz="1400" dirty="0" smtClean="0"/>
              <a:t>Процессор </a:t>
            </a:r>
            <a:r>
              <a:rPr lang="en-US" sz="1400" dirty="0" err="1" smtClean="0"/>
              <a:t>Rockchip</a:t>
            </a:r>
            <a:r>
              <a:rPr lang="en-US" sz="1400" dirty="0" smtClean="0"/>
              <a:t> 3066</a:t>
            </a:r>
            <a:r>
              <a:rPr lang="ru-RU" sz="1400" dirty="0" smtClean="0"/>
              <a:t>  </a:t>
            </a:r>
            <a:r>
              <a:rPr lang="en-US" sz="1400" dirty="0" smtClean="0"/>
              <a:t>Dual Core 1.6Ghz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Оперативная память </a:t>
            </a:r>
            <a:r>
              <a:rPr lang="en-US" sz="1400" dirty="0" smtClean="0"/>
              <a:t>1Gb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Встроенная память </a:t>
            </a:r>
            <a:r>
              <a:rPr lang="en-US" sz="1400" dirty="0" smtClean="0"/>
              <a:t>8Gb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Встроенный </a:t>
            </a:r>
            <a:r>
              <a:rPr lang="en-US" sz="1400" dirty="0" smtClean="0"/>
              <a:t>Wi-Fi </a:t>
            </a:r>
            <a:r>
              <a:rPr lang="ru-RU" sz="1400" dirty="0" smtClean="0"/>
              <a:t>и </a:t>
            </a:r>
            <a:r>
              <a:rPr lang="en-US" sz="1400" dirty="0" smtClean="0"/>
              <a:t>Bluetooth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Возможность </a:t>
            </a:r>
            <a:r>
              <a:rPr lang="en-US" sz="1400" dirty="0" smtClean="0"/>
              <a:t>LAN</a:t>
            </a:r>
            <a:r>
              <a:rPr lang="ru-RU" sz="1400" dirty="0" smtClean="0"/>
              <a:t> подключения </a:t>
            </a:r>
            <a:r>
              <a:rPr lang="en-US" sz="1400" dirty="0" smtClean="0"/>
              <a:t>10/100M</a:t>
            </a:r>
          </a:p>
          <a:p>
            <a:pPr>
              <a:buNone/>
            </a:pPr>
            <a:r>
              <a:rPr lang="en-US" sz="1400" dirty="0" smtClean="0"/>
              <a:t>2 </a:t>
            </a:r>
            <a:r>
              <a:rPr lang="ru-RU" sz="1400" dirty="0" smtClean="0"/>
              <a:t>слота для карт памяти</a:t>
            </a:r>
            <a:r>
              <a:rPr lang="en-US" sz="1400" dirty="0" smtClean="0"/>
              <a:t> </a:t>
            </a:r>
            <a:r>
              <a:rPr lang="ru-RU" sz="1400" dirty="0" smtClean="0"/>
              <a:t>-до 32Гб</a:t>
            </a:r>
          </a:p>
          <a:p>
            <a:pPr>
              <a:buNone/>
            </a:pPr>
            <a:r>
              <a:rPr lang="en-US" sz="1400" dirty="0" smtClean="0"/>
              <a:t>SD/CF/TF cards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Встроенный микрофон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HD Camera 500W</a:t>
            </a:r>
          </a:p>
          <a:p>
            <a:pPr>
              <a:buNone/>
            </a:pPr>
            <a:r>
              <a:rPr lang="ru-RU" sz="1400" dirty="0" smtClean="0"/>
              <a:t>Интерфейс: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USB </a:t>
            </a:r>
          </a:p>
          <a:p>
            <a:r>
              <a:rPr lang="en-US" sz="1400" dirty="0" smtClean="0"/>
              <a:t>Mini-USB</a:t>
            </a:r>
            <a:r>
              <a:rPr lang="ru-RU" sz="1400" dirty="0" smtClean="0"/>
              <a:t>*2</a:t>
            </a:r>
            <a:endParaRPr lang="en-US" sz="1400" dirty="0" smtClean="0"/>
          </a:p>
          <a:p>
            <a:r>
              <a:rPr lang="ru-RU" sz="1400" dirty="0" smtClean="0"/>
              <a:t>Аудио-выход</a:t>
            </a:r>
            <a:endParaRPr lang="en-US" sz="1400" dirty="0" smtClean="0"/>
          </a:p>
          <a:p>
            <a:r>
              <a:rPr lang="ru-RU" sz="1400" dirty="0" err="1" smtClean="0"/>
              <a:t>Видео-выход</a:t>
            </a:r>
            <a:endParaRPr lang="en-US" sz="1400" dirty="0" smtClean="0"/>
          </a:p>
          <a:p>
            <a:r>
              <a:rPr lang="en-US" sz="1400" dirty="0" smtClean="0"/>
              <a:t>HDMI</a:t>
            </a:r>
            <a:endParaRPr lang="ru-RU" sz="1400" dirty="0" smtClean="0"/>
          </a:p>
          <a:p>
            <a:r>
              <a:rPr lang="en-US" sz="1400" dirty="0" smtClean="0"/>
              <a:t>DC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 </a:t>
            </a:r>
            <a:r>
              <a:rPr lang="en-US" sz="1400" dirty="0" smtClean="0"/>
              <a:t>Android 4.2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Цвет – черный</a:t>
            </a:r>
          </a:p>
          <a:p>
            <a:pPr>
              <a:buNone/>
            </a:pPr>
            <a:r>
              <a:rPr lang="ru-RU" sz="1400" dirty="0" smtClean="0"/>
              <a:t>Размеры – </a:t>
            </a:r>
            <a:r>
              <a:rPr lang="en-US" sz="1400" dirty="0" smtClean="0"/>
              <a:t>127.8*60.6*15.9</a:t>
            </a:r>
            <a:r>
              <a:rPr lang="ru-RU" sz="1400" dirty="0" smtClean="0"/>
              <a:t> мм</a:t>
            </a:r>
            <a:endParaRPr lang="ru-RU" sz="1400" dirty="0"/>
          </a:p>
        </p:txBody>
      </p:sp>
      <p:pic>
        <p:nvPicPr>
          <p:cNvPr id="5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pic>
        <p:nvPicPr>
          <p:cNvPr id="4098" name="Picture 2" descr="\\fs\iru\2012_Неттопы_моноблоки_ноутбуки\Eken\Mini PC\Заказ декабрь 2013\TDC01-R5\R5-HD picture\TDC-001.jpg"/>
          <p:cNvPicPr>
            <a:picLocks noChangeAspect="1" noChangeArrowheads="1"/>
          </p:cNvPicPr>
          <p:nvPr/>
        </p:nvPicPr>
        <p:blipFill>
          <a:blip r:embed="rId3" cstate="print"/>
          <a:srcRect r="2667" b="4000"/>
          <a:stretch>
            <a:fillRect/>
          </a:stretch>
        </p:blipFill>
        <p:spPr bwMode="auto">
          <a:xfrm>
            <a:off x="3851920" y="1340768"/>
            <a:ext cx="5256584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91841" y="5356373"/>
            <a:ext cx="22842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КОМПЛЕКТАЦИЯ:</a:t>
            </a:r>
          </a:p>
          <a:p>
            <a:pPr>
              <a:buNone/>
            </a:pPr>
            <a:r>
              <a:rPr lang="en-US" sz="1400" dirty="0" smtClean="0"/>
              <a:t>USB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en-US" sz="1400" dirty="0" smtClean="0"/>
              <a:t>HDMI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en-US" sz="1400" dirty="0" smtClean="0"/>
              <a:t>OTG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ru-RU" sz="1400" dirty="0" smtClean="0"/>
              <a:t>Зарядное устройство </a:t>
            </a:r>
            <a:r>
              <a:rPr lang="en-US" sz="1400" dirty="0" smtClean="0"/>
              <a:t>5V/2A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s\iru\2012_Неттопы_моноблоки_ноутбуки\Eken\Mini PC\Заказ декабрь 2013\TD07-R6\TD07-R6 HD picture\TD07-0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4333029" cy="3960440"/>
          </a:xfrm>
          <a:prstGeom prst="rect">
            <a:avLst/>
          </a:prstGeom>
          <a:noFill/>
        </p:spPr>
      </p:pic>
      <p:sp>
        <p:nvSpPr>
          <p:cNvPr id="4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900" dirty="0" smtClean="0"/>
              <a:t>Mini PC IRU R</a:t>
            </a:r>
            <a:r>
              <a:rPr lang="ru-RU" sz="3900" dirty="0" smtClean="0"/>
              <a:t>6</a:t>
            </a:r>
            <a:r>
              <a:rPr lang="en-US" sz="3900" dirty="0" smtClean="0"/>
              <a:t>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 smtClean="0"/>
              <a:t>Может использоваться как внешний носитель информации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968552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ОСНОВНЫЕ ТЕХНИЧЕСКИЕ ХАРАКТЕРИСТИКИ:</a:t>
            </a:r>
          </a:p>
          <a:p>
            <a:pPr>
              <a:buNone/>
            </a:pPr>
            <a:r>
              <a:rPr lang="ru-RU" sz="1400" dirty="0" smtClean="0"/>
              <a:t>Процессор </a:t>
            </a:r>
            <a:r>
              <a:rPr lang="en-US" sz="1400" dirty="0" err="1" smtClean="0"/>
              <a:t>Rockchip</a:t>
            </a:r>
            <a:r>
              <a:rPr lang="en-US" sz="1400" dirty="0" smtClean="0"/>
              <a:t> 3188 Quad- Core 1.6Ghz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Оперативная память 2</a:t>
            </a:r>
            <a:r>
              <a:rPr lang="en-US" sz="1400" dirty="0" err="1" smtClean="0"/>
              <a:t>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Встроенная память </a:t>
            </a:r>
            <a:r>
              <a:rPr lang="en-US" sz="1400" dirty="0" smtClean="0"/>
              <a:t>8Gb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Встроенный </a:t>
            </a:r>
            <a:r>
              <a:rPr lang="en-US" sz="1400" dirty="0" smtClean="0"/>
              <a:t>Wi-Fi </a:t>
            </a:r>
            <a:r>
              <a:rPr lang="ru-RU" sz="1400" dirty="0" smtClean="0"/>
              <a:t>и </a:t>
            </a:r>
            <a:r>
              <a:rPr lang="en-US" sz="1400" dirty="0" smtClean="0"/>
              <a:t>Bluetooth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Подключение карт памяти-до 32Гб</a:t>
            </a:r>
          </a:p>
          <a:p>
            <a:pPr>
              <a:buNone/>
            </a:pPr>
            <a:r>
              <a:rPr lang="ru-RU" sz="1400" dirty="0" smtClean="0"/>
              <a:t>Встроенный микрофон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Интерфейс: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USB </a:t>
            </a:r>
          </a:p>
          <a:p>
            <a:r>
              <a:rPr lang="en-US" sz="1400" dirty="0" smtClean="0"/>
              <a:t>Mi</a:t>
            </a:r>
            <a:r>
              <a:rPr lang="ru-RU" sz="1400" dirty="0" smtClean="0"/>
              <a:t>с</a:t>
            </a:r>
            <a:r>
              <a:rPr lang="en-US" sz="1400" dirty="0" err="1" smtClean="0"/>
              <a:t>ro</a:t>
            </a:r>
            <a:r>
              <a:rPr lang="en-US" sz="1400" dirty="0" smtClean="0"/>
              <a:t>-USB</a:t>
            </a:r>
            <a:r>
              <a:rPr lang="ru-RU" sz="1400" dirty="0" smtClean="0"/>
              <a:t>*2</a:t>
            </a:r>
            <a:endParaRPr lang="en-US" sz="1400" dirty="0" smtClean="0"/>
          </a:p>
          <a:p>
            <a:r>
              <a:rPr lang="en-US" sz="1400" dirty="0" smtClean="0"/>
              <a:t>HDMI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 </a:t>
            </a:r>
            <a:r>
              <a:rPr lang="en-US" sz="1400" dirty="0" smtClean="0"/>
              <a:t>Android 4.2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Цвет – белый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Размеры – </a:t>
            </a:r>
            <a:r>
              <a:rPr lang="en-US" sz="1400" dirty="0" smtClean="0"/>
              <a:t>105*40*10</a:t>
            </a:r>
            <a:r>
              <a:rPr lang="ru-RU" sz="1400" dirty="0" smtClean="0"/>
              <a:t> мм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КОМПЛЕКТАЦИЯ:</a:t>
            </a:r>
          </a:p>
          <a:p>
            <a:pPr>
              <a:buNone/>
            </a:pPr>
            <a:r>
              <a:rPr lang="en-US" sz="1400" dirty="0" smtClean="0"/>
              <a:t>USB </a:t>
            </a:r>
            <a:r>
              <a:rPr lang="ru-RU" sz="1400" dirty="0" smtClean="0"/>
              <a:t>кабель</a:t>
            </a:r>
            <a:endParaRPr lang="ru-RU" sz="1400" dirty="0"/>
          </a:p>
          <a:p>
            <a:pPr>
              <a:buNone/>
            </a:pPr>
            <a:r>
              <a:rPr lang="en-US" sz="1400" dirty="0"/>
              <a:t>HDMI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ru-RU" sz="1400" dirty="0" smtClean="0"/>
              <a:t>Беспроводной пульт</a:t>
            </a:r>
          </a:p>
          <a:p>
            <a:pPr>
              <a:buNone/>
            </a:pPr>
            <a:r>
              <a:rPr lang="ru-RU" sz="1400" dirty="0" smtClean="0"/>
              <a:t>Зарядное устройство </a:t>
            </a:r>
            <a:r>
              <a:rPr lang="en-US" sz="1400" dirty="0" smtClean="0"/>
              <a:t>5V/2A</a:t>
            </a:r>
            <a:endParaRPr lang="ru-RU" sz="1400" dirty="0"/>
          </a:p>
        </p:txBody>
      </p:sp>
      <p:pic>
        <p:nvPicPr>
          <p:cNvPr id="5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pic>
        <p:nvPicPr>
          <p:cNvPr id="3075" name="Picture 3" descr="\\fs\iru\2012_Неттопы_моноблоки_ноутбуки\Eken\Mini PC\Заказ декабрь 2013\TB03-R4\R4-HD picture\TB03-0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618856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ОСНОВНЫЕ ТЕХНИЧЕСКИЕ ХАРАКТЕРИСТИКИ:</a:t>
            </a:r>
          </a:p>
          <a:p>
            <a:pPr>
              <a:buNone/>
            </a:pPr>
            <a:r>
              <a:rPr lang="ru-RU" sz="1400" dirty="0" smtClean="0"/>
              <a:t>Процессор </a:t>
            </a:r>
            <a:r>
              <a:rPr lang="en-US" sz="1400" dirty="0" err="1"/>
              <a:t>Rockchip</a:t>
            </a:r>
            <a:r>
              <a:rPr lang="en-US" sz="1400" dirty="0"/>
              <a:t> </a:t>
            </a:r>
            <a:r>
              <a:rPr lang="en-US" sz="1400" dirty="0" smtClean="0"/>
              <a:t>3066</a:t>
            </a:r>
            <a:r>
              <a:rPr lang="ru-RU" sz="1400" dirty="0" smtClean="0"/>
              <a:t>  </a:t>
            </a:r>
            <a:r>
              <a:rPr lang="en-US" sz="1400" dirty="0" smtClean="0"/>
              <a:t>Dual Core 1.5Ghz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Оперативная память </a:t>
            </a:r>
            <a:r>
              <a:rPr lang="en-US" sz="1400" dirty="0" smtClean="0"/>
              <a:t>1Gb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Встроенная память </a:t>
            </a:r>
            <a:r>
              <a:rPr lang="en-US" sz="1400" dirty="0" smtClean="0"/>
              <a:t>8Gb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Встроенный </a:t>
            </a:r>
            <a:r>
              <a:rPr lang="en-US" sz="1400" dirty="0" smtClean="0"/>
              <a:t>Wi-Fi </a:t>
            </a:r>
            <a:r>
              <a:rPr lang="ru-RU" sz="1400" dirty="0" smtClean="0"/>
              <a:t>и </a:t>
            </a:r>
            <a:r>
              <a:rPr lang="en-US" sz="1400" dirty="0" smtClean="0"/>
              <a:t>Bluetooth</a:t>
            </a:r>
          </a:p>
          <a:p>
            <a:pPr>
              <a:buNone/>
            </a:pPr>
            <a:r>
              <a:rPr lang="ru-RU" sz="1400" dirty="0" smtClean="0"/>
              <a:t>Подключение карт памяти-до 32Гб</a:t>
            </a:r>
            <a:endParaRPr lang="en-US" sz="1400" dirty="0" smtClean="0"/>
          </a:p>
          <a:p>
            <a:pPr>
              <a:buNone/>
            </a:pPr>
            <a:r>
              <a:rPr lang="ru-RU" sz="1400" dirty="0" smtClean="0"/>
              <a:t>Интерфейс:</a:t>
            </a:r>
          </a:p>
          <a:p>
            <a:r>
              <a:rPr lang="en-US" sz="1400" dirty="0" smtClean="0"/>
              <a:t>USB</a:t>
            </a:r>
          </a:p>
          <a:p>
            <a:r>
              <a:rPr lang="en-US" sz="1400" dirty="0" smtClean="0"/>
              <a:t>Micro USB</a:t>
            </a:r>
          </a:p>
          <a:p>
            <a:r>
              <a:rPr lang="en-US" sz="1400" dirty="0" smtClean="0"/>
              <a:t>HDMI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ОС </a:t>
            </a:r>
            <a:r>
              <a:rPr lang="en-US" sz="1400" dirty="0" smtClean="0"/>
              <a:t>Android 4.</a:t>
            </a:r>
            <a:r>
              <a:rPr lang="ru-RU" sz="1400" dirty="0" smtClean="0"/>
              <a:t>1</a:t>
            </a:r>
          </a:p>
          <a:p>
            <a:pPr>
              <a:buNone/>
            </a:pPr>
            <a:r>
              <a:rPr lang="ru-RU" sz="1400" dirty="0" smtClean="0"/>
              <a:t>Цвет – черный</a:t>
            </a:r>
          </a:p>
          <a:p>
            <a:pPr>
              <a:buNone/>
            </a:pPr>
            <a:r>
              <a:rPr lang="ru-RU" sz="1400" dirty="0" smtClean="0"/>
              <a:t>Размеры – </a:t>
            </a:r>
            <a:r>
              <a:rPr lang="en-US" sz="1400" dirty="0" smtClean="0"/>
              <a:t>105*40*10</a:t>
            </a:r>
            <a:r>
              <a:rPr lang="ru-RU" sz="1400" dirty="0" smtClean="0"/>
              <a:t> мм</a:t>
            </a:r>
            <a:endParaRPr lang="ru-RU" sz="1400" dirty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КОМПЛЕКТАЦИЯ:</a:t>
            </a:r>
          </a:p>
          <a:p>
            <a:pPr>
              <a:buNone/>
            </a:pPr>
            <a:r>
              <a:rPr lang="en-US" sz="1400" dirty="0" smtClean="0"/>
              <a:t>Micro USB </a:t>
            </a:r>
            <a:r>
              <a:rPr lang="ru-RU" sz="1400" dirty="0" smtClean="0"/>
              <a:t>кабель</a:t>
            </a:r>
            <a:endParaRPr lang="ru-RU" sz="1400" dirty="0"/>
          </a:p>
          <a:p>
            <a:pPr>
              <a:buNone/>
            </a:pPr>
            <a:r>
              <a:rPr lang="en-US" sz="1400" dirty="0"/>
              <a:t>HDMI </a:t>
            </a:r>
            <a:r>
              <a:rPr lang="ru-RU" sz="1400" dirty="0" smtClean="0"/>
              <a:t>кабель</a:t>
            </a:r>
          </a:p>
          <a:p>
            <a:pPr>
              <a:buNone/>
            </a:pPr>
            <a:r>
              <a:rPr lang="ru-RU" sz="1400" dirty="0" smtClean="0"/>
              <a:t>Зарядное устройство </a:t>
            </a:r>
            <a:r>
              <a:rPr lang="en-US" sz="1400" dirty="0" smtClean="0"/>
              <a:t>5V/2A</a:t>
            </a:r>
          </a:p>
          <a:p>
            <a:pPr lvl="0">
              <a:buNone/>
            </a:pPr>
            <a:endParaRPr lang="ru-RU" sz="1400" dirty="0" smtClean="0">
              <a:solidFill>
                <a:schemeClr val="lt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sp>
        <p:nvSpPr>
          <p:cNvPr id="10" name="Заголовок 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1000">
                <a:srgbClr val="21D6E0">
                  <a:alpha val="72000"/>
                </a:srgbClr>
              </a:gs>
              <a:gs pos="75000">
                <a:srgbClr val="0087E6"/>
              </a:gs>
              <a:gs pos="100000">
                <a:srgbClr val="086B8E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3900" dirty="0" smtClean="0"/>
              <a:t>Mini PC IRU R2 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200" dirty="0" smtClean="0"/>
              <a:t>Самый бюджетный в линейке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\\fs\iru\2009-2010\!МАРКЕТИНГ\ДИЗАЙНЕР\Новый ЛОГО iru\IRU_logo_vertical_(plain)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-30826"/>
            <a:ext cx="1519361" cy="1155570"/>
          </a:xfrm>
          <a:prstGeom prst="rect">
            <a:avLst/>
          </a:prstGeom>
          <a:noFill/>
        </p:spPr>
      </p:pic>
      <p:pic>
        <p:nvPicPr>
          <p:cNvPr id="3074" name="Picture 2" descr="\\fs\iru\2012_Неттопы_моноблоки_ноутбуки\Eken\Mini PC\Заказ декабрь 2013\TD04-R7\HD picture-R7\TD04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4724400" cy="391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IRU\ПРЕЗЕНТАЦИИ\МИНИ ПК\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404</Words>
  <Application>Microsoft Office PowerPoint</Application>
  <PresentationFormat>Экран (4:3)</PresentationFormat>
  <Paragraphs>139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                 Mini PC IRU – что это?  </vt:lpstr>
      <vt:lpstr>Слайд 3</vt:lpstr>
      <vt:lpstr>                 Mini PC IRU R2   Самый компактный  </vt:lpstr>
      <vt:lpstr>Mini PC IRU R4   Со встроенной системой охлаждения</vt:lpstr>
      <vt:lpstr>                 Mini PC IRU R5   Со встроенной web-камерой  </vt:lpstr>
      <vt:lpstr>                 Mini PC IRU R6   Может использоваться как внешний носитель информации  </vt:lpstr>
      <vt:lpstr>                 Mini PC IRU R2   Самый бюджетный в линейке  </vt:lpstr>
      <vt:lpstr>Слайд 9</vt:lpstr>
    </vt:vector>
  </TitlesOfParts>
  <Company>Merlion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kovylina.s</cp:lastModifiedBy>
  <cp:revision>82</cp:revision>
  <dcterms:created xsi:type="dcterms:W3CDTF">2014-01-20T11:42:50Z</dcterms:created>
  <dcterms:modified xsi:type="dcterms:W3CDTF">2014-02-11T15:14:11Z</dcterms:modified>
</cp:coreProperties>
</file>