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0" r:id="rId4"/>
    <p:sldId id="265" r:id="rId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440"/>
    <a:srgbClr val="FFBA3F"/>
    <a:srgbClr val="C45400"/>
    <a:srgbClr val="C45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442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B3B9-A7D5-4131-A674-0D35667AE1A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688-D82D-4AF2-B6D0-059AC194A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B3B9-A7D5-4131-A674-0D35667AE1A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688-D82D-4AF2-B6D0-059AC194A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B3B9-A7D5-4131-A674-0D35667AE1A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688-D82D-4AF2-B6D0-059AC194A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B3B9-A7D5-4131-A674-0D35667AE1A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688-D82D-4AF2-B6D0-059AC194A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B3B9-A7D5-4131-A674-0D35667AE1A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688-D82D-4AF2-B6D0-059AC194A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B3B9-A7D5-4131-A674-0D35667AE1A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688-D82D-4AF2-B6D0-059AC194A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B3B9-A7D5-4131-A674-0D35667AE1A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688-D82D-4AF2-B6D0-059AC194A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B3B9-A7D5-4131-A674-0D35667AE1A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688-D82D-4AF2-B6D0-059AC194A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B3B9-A7D5-4131-A674-0D35667AE1A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688-D82D-4AF2-B6D0-059AC194A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B3B9-A7D5-4131-A674-0D35667AE1A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688-D82D-4AF2-B6D0-059AC194A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B3B9-A7D5-4131-A674-0D35667AE1A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688-D82D-4AF2-B6D0-059AC194A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BB3B9-A7D5-4131-A674-0D35667AE1A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60688-D82D-4AF2-B6D0-059AC194A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" y="0"/>
            <a:ext cx="913924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1190943"/>
            <a:ext cx="32368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Смартфоны </a:t>
            </a:r>
            <a:r>
              <a:rPr lang="en-US" sz="3600" dirty="0" smtClean="0">
                <a:solidFill>
                  <a:schemeClr val="bg1"/>
                </a:solidFill>
              </a:rPr>
              <a:t>IRU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Твоя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цифровая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вселенная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6317844"/>
            <a:ext cx="1589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www.iru.ru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77" y="161788"/>
            <a:ext cx="1781023" cy="907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3016"/>
            <a:ext cx="9144000" cy="3290509"/>
          </a:xfrm>
          <a:prstGeom prst="rect">
            <a:avLst/>
          </a:prstGeom>
          <a:gradFill flip="none" rotWithShape="1">
            <a:gsLst>
              <a:gs pos="100000">
                <a:srgbClr val="FEA440"/>
              </a:gs>
              <a:gs pos="0">
                <a:srgbClr val="C4540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18792" y="3899371"/>
            <a:ext cx="380110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Смартфон </a:t>
            </a:r>
            <a:r>
              <a:rPr lang="en-US" sz="3600" dirty="0" smtClean="0">
                <a:solidFill>
                  <a:schemeClr val="bg1"/>
                </a:solidFill>
              </a:rPr>
              <a:t>IRU </a:t>
            </a:r>
            <a:r>
              <a:rPr lang="ru-RU" sz="3600" dirty="0">
                <a:solidFill>
                  <a:schemeClr val="bg1"/>
                </a:solidFill>
              </a:rPr>
              <a:t>5,7</a:t>
            </a:r>
            <a:r>
              <a:rPr lang="ru-RU" sz="3600" dirty="0" smtClean="0">
                <a:solidFill>
                  <a:schemeClr val="bg1"/>
                </a:solidFill>
              </a:rPr>
              <a:t>"</a:t>
            </a:r>
            <a:endParaRPr lang="en-US" sz="3600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Изящный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 надёжный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www.iru.ru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O:\BrandPC\Отдел\ФОТО ДЛЯ КАРТОЧЕК_архив\Смартфоны\M601-white-867121\DSC_04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08720"/>
            <a:ext cx="2800350" cy="538162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dirty="0" smtClean="0"/>
              <a:t>Основные технические характеристики:</a:t>
            </a:r>
          </a:p>
          <a:p>
            <a:pPr>
              <a:buNone/>
            </a:pPr>
            <a:endParaRPr lang="ru-RU" sz="1500" b="1" dirty="0" smtClean="0"/>
          </a:p>
          <a:p>
            <a:pPr>
              <a:buNone/>
            </a:pPr>
            <a:r>
              <a:rPr lang="ru-RU" sz="1500" dirty="0" smtClean="0"/>
              <a:t>Диагональ экрана </a:t>
            </a:r>
            <a:r>
              <a:rPr lang="en-US" sz="1500" dirty="0" smtClean="0"/>
              <a:t>5,7”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Разрешение экрана</a:t>
            </a:r>
            <a:r>
              <a:rPr lang="en-US" sz="1500" dirty="0" smtClean="0"/>
              <a:t> IPS 1280</a:t>
            </a:r>
            <a:r>
              <a:rPr lang="ru-RU" sz="1500" dirty="0" smtClean="0"/>
              <a:t> </a:t>
            </a:r>
            <a:r>
              <a:rPr lang="ru-RU" sz="1500" dirty="0" err="1" smtClean="0"/>
              <a:t>х</a:t>
            </a:r>
            <a:r>
              <a:rPr lang="ru-RU" sz="1500" dirty="0" smtClean="0"/>
              <a:t> </a:t>
            </a:r>
            <a:r>
              <a:rPr lang="en-US" sz="1500" dirty="0" smtClean="0"/>
              <a:t>720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Процессор</a:t>
            </a:r>
            <a:r>
              <a:rPr lang="en-US" sz="1500" dirty="0" smtClean="0"/>
              <a:t> </a:t>
            </a:r>
            <a:r>
              <a:rPr lang="it-IT" sz="1600" dirty="0"/>
              <a:t>MediaTek 6592 Octa-Core Cortex-A7 2Ггц </a:t>
            </a:r>
            <a:endParaRPr lang="it-IT" sz="1600" dirty="0" smtClean="0"/>
          </a:p>
          <a:p>
            <a:pPr>
              <a:buNone/>
            </a:pPr>
            <a:r>
              <a:rPr lang="ru-RU" sz="1500" dirty="0" smtClean="0"/>
              <a:t>Оперативная память </a:t>
            </a:r>
            <a:r>
              <a:rPr lang="en-US" sz="1500" dirty="0" smtClean="0"/>
              <a:t>2</a:t>
            </a:r>
            <a:r>
              <a:rPr lang="ru-RU" sz="1500" dirty="0" smtClean="0"/>
              <a:t> Гб</a:t>
            </a:r>
          </a:p>
          <a:p>
            <a:pPr>
              <a:buNone/>
            </a:pPr>
            <a:r>
              <a:rPr lang="ru-RU" sz="1500" dirty="0" smtClean="0"/>
              <a:t>Встроенная память </a:t>
            </a:r>
            <a:r>
              <a:rPr lang="en-US" sz="1500" dirty="0" smtClean="0"/>
              <a:t>16</a:t>
            </a:r>
            <a:r>
              <a:rPr lang="ru-RU" sz="1500" dirty="0" smtClean="0"/>
              <a:t> Гб</a:t>
            </a:r>
          </a:p>
          <a:p>
            <a:pPr>
              <a:buNone/>
            </a:pPr>
            <a:r>
              <a:rPr lang="ru-RU" sz="1500" dirty="0" smtClean="0"/>
              <a:t>Камера основная </a:t>
            </a:r>
            <a:r>
              <a:rPr lang="en-US" sz="1500" dirty="0" smtClean="0"/>
              <a:t>12</a:t>
            </a:r>
            <a:r>
              <a:rPr lang="ru-RU" sz="1500" dirty="0" smtClean="0"/>
              <a:t> Мп</a:t>
            </a:r>
          </a:p>
          <a:p>
            <a:pPr>
              <a:buNone/>
            </a:pPr>
            <a:r>
              <a:rPr lang="ru-RU" sz="1500" dirty="0" smtClean="0"/>
              <a:t>Камера фронтальная </a:t>
            </a:r>
            <a:r>
              <a:rPr lang="en-US" sz="1500" dirty="0" smtClean="0"/>
              <a:t>5</a:t>
            </a:r>
            <a:r>
              <a:rPr lang="ru-RU" sz="1500" dirty="0" smtClean="0"/>
              <a:t> Мп</a:t>
            </a:r>
          </a:p>
          <a:p>
            <a:pPr>
              <a:lnSpc>
                <a:spcPct val="110000"/>
              </a:lnSpc>
              <a:buNone/>
            </a:pPr>
            <a:r>
              <a:rPr lang="en-US" sz="1500" dirty="0" smtClean="0"/>
              <a:t>3G + Wi-Fi + Bluetooth + GPS + A-GPS + FM</a:t>
            </a:r>
            <a:r>
              <a:rPr lang="ru-RU" sz="1500" dirty="0" smtClean="0"/>
              <a:t>-радио</a:t>
            </a:r>
          </a:p>
          <a:p>
            <a:pPr>
              <a:buNone/>
            </a:pPr>
            <a:r>
              <a:rPr lang="ru-RU" sz="1500" dirty="0" smtClean="0"/>
              <a:t>Батарея </a:t>
            </a:r>
            <a:r>
              <a:rPr lang="en-US" sz="1500" dirty="0" smtClean="0"/>
              <a:t>32</a:t>
            </a:r>
            <a:r>
              <a:rPr lang="ru-RU" sz="1500" dirty="0" smtClean="0"/>
              <a:t>00 </a:t>
            </a:r>
            <a:r>
              <a:rPr lang="en-US" sz="1500" dirty="0" err="1" smtClean="0"/>
              <a:t>mAh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ОС </a:t>
            </a:r>
            <a:r>
              <a:rPr lang="en-US" sz="1500" dirty="0" smtClean="0"/>
              <a:t>Android 4.2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Цвет белый</a:t>
            </a:r>
            <a:endParaRPr lang="en-US" sz="1500" dirty="0" smtClean="0"/>
          </a:p>
          <a:p>
            <a:pPr>
              <a:buNone/>
            </a:pPr>
            <a:r>
              <a:rPr lang="ru-RU" sz="1500" b="1" i="1" dirty="0" smtClean="0"/>
              <a:t>Дополнительно:</a:t>
            </a:r>
          </a:p>
          <a:p>
            <a:pPr>
              <a:buNone/>
            </a:pPr>
            <a:r>
              <a:rPr lang="ru-RU" sz="1500" dirty="0" smtClean="0"/>
              <a:t>2 Аккумулятора</a:t>
            </a:r>
          </a:p>
        </p:txBody>
      </p:sp>
      <p:sp>
        <p:nvSpPr>
          <p:cNvPr id="5" name="Заголовок 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gradFill>
            <a:gsLst>
              <a:gs pos="0">
                <a:srgbClr val="E4580A"/>
              </a:gs>
              <a:gs pos="100000">
                <a:srgbClr val="FF9933"/>
              </a:gs>
            </a:gsLst>
            <a:lin ang="5400000" scaled="0"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lang="ru-RU" sz="3600" dirty="0" err="1" smtClean="0"/>
              <a:t>мартфон</a:t>
            </a:r>
            <a:r>
              <a:rPr lang="ru-RU" sz="3600" dirty="0" smtClean="0"/>
              <a:t> </a:t>
            </a:r>
            <a:r>
              <a:rPr lang="en-US" sz="3600" dirty="0"/>
              <a:t>IRU M5702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1602000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M5702 </a:t>
            </a:r>
            <a:r>
              <a:rPr lang="en-US" b="1" dirty="0" smtClean="0"/>
              <a:t>- ID </a:t>
            </a:r>
            <a:r>
              <a:rPr lang="en-US" b="1" dirty="0"/>
              <a:t>889928</a:t>
            </a:r>
            <a:endParaRPr lang="en-US" b="1" dirty="0" smtClean="0"/>
          </a:p>
        </p:txBody>
      </p:sp>
      <p:pic>
        <p:nvPicPr>
          <p:cNvPr id="1028" name="Picture 4" descr="http://img.merlion.ru/items/889928_v01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385" y="1938587"/>
            <a:ext cx="2466095" cy="423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J:\Smartfon\НОВЫЕ СМАРТФОНЫ_НОЯБРЬ\Battery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8996" y="3933056"/>
            <a:ext cx="2139130" cy="1863643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6632"/>
            <a:ext cx="1781023" cy="9071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" y="0"/>
            <a:ext cx="913924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867" y="1844824"/>
            <a:ext cx="3110268" cy="15841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77360" y="3543399"/>
            <a:ext cx="1589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www.iru.ru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81</Words>
  <Application>Microsoft Office PowerPoint</Application>
  <PresentationFormat>Экран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        Cмартфон IRU M5702 </vt:lpstr>
      <vt:lpstr>Презентация PowerPoint</vt:lpstr>
    </vt:vector>
  </TitlesOfParts>
  <Company>Merlion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44</cp:revision>
  <dcterms:created xsi:type="dcterms:W3CDTF">2014-01-20T11:42:50Z</dcterms:created>
  <dcterms:modified xsi:type="dcterms:W3CDTF">2015-01-22T10:29:42Z</dcterms:modified>
</cp:coreProperties>
</file>